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1209-9739-40B6-9D94-83326D67A7BD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ABD3-6F71-4FAB-8CD8-B9DA45BA58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43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36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565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96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44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31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34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5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7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93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50EF-7672-430A-96DB-7566F7EED7E3}" type="datetimeFigureOut">
              <a:rPr lang="es-CO" smtClean="0"/>
              <a:t>23/10/2024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0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100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95C3CE38-45D1-488C-A82D-46C71E2A5994}"/>
              </a:ext>
            </a:extLst>
          </p:cNvPr>
          <p:cNvSpPr txBox="1">
            <a:spLocks/>
          </p:cNvSpPr>
          <p:nvPr/>
        </p:nvSpPr>
        <p:spPr>
          <a:xfrm>
            <a:off x="4860473" y="1949771"/>
            <a:ext cx="19563230" cy="146876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s-E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arcador de texto 20">
            <a:extLst>
              <a:ext uri="{FF2B5EF4-FFF2-40B4-BE49-F238E27FC236}">
                <a16:creationId xmlns:a16="http://schemas.microsoft.com/office/drawing/2014/main" id="{9C370B47-AB32-49C1-90D4-8E3075B7039A}"/>
              </a:ext>
            </a:extLst>
          </p:cNvPr>
          <p:cNvSpPr txBox="1">
            <a:spLocks/>
          </p:cNvSpPr>
          <p:nvPr/>
        </p:nvSpPr>
        <p:spPr>
          <a:xfrm>
            <a:off x="2806995" y="3278159"/>
            <a:ext cx="27826185" cy="2347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4000" dirty="0"/>
          </a:p>
          <a:p>
            <a:pPr algn="ctr"/>
            <a:r>
              <a:rPr lang="es-CO" sz="4000" dirty="0">
                <a:solidFill>
                  <a:schemeClr val="tx1"/>
                </a:solidFill>
              </a:rPr>
              <a:t> </a:t>
            </a:r>
            <a:endParaRPr lang="es-CO" altLang="ja-JP" sz="4000" i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19" name="Marcador de texto 20">
            <a:extLst>
              <a:ext uri="{FF2B5EF4-FFF2-40B4-BE49-F238E27FC236}">
                <a16:creationId xmlns:a16="http://schemas.microsoft.com/office/drawing/2014/main" id="{C40F6914-E49D-4D13-B7E9-EE8312AD4D7B}"/>
              </a:ext>
            </a:extLst>
          </p:cNvPr>
          <p:cNvSpPr txBox="1">
            <a:spLocks/>
          </p:cNvSpPr>
          <p:nvPr/>
        </p:nvSpPr>
        <p:spPr>
          <a:xfrm>
            <a:off x="2806995" y="4736012"/>
            <a:ext cx="28562640" cy="1729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CO" sz="4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 Filiación</a:t>
            </a:r>
            <a:endParaRPr lang="es-CO" altLang="ja-JP" sz="44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CO" altLang="ja-JP" sz="44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0DA12B-8EF4-48E6-9D03-D5000FE6E8F3}"/>
              </a:ext>
            </a:extLst>
          </p:cNvPr>
          <p:cNvSpPr txBox="1"/>
          <p:nvPr/>
        </p:nvSpPr>
        <p:spPr>
          <a:xfrm>
            <a:off x="1117729" y="6490801"/>
            <a:ext cx="30379498" cy="1449627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 GENERALES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Dimensión: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Los posters deben tener una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orientación vertical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dimensiones máximas de</a:t>
            </a:r>
          </a:p>
          <a:p>
            <a:pPr marL="36000" indent="-4127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cm de ancho </a:t>
            </a:r>
            <a:r>
              <a:rPr lang="es-E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cm de largo</a:t>
            </a:r>
            <a:endParaRPr lang="es-ES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dimensiones deben respetarse para garantizar una buena presentación en su exhibición.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largo de cada columna de escritura para el contenido es de 75 cm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Contenido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Cada poster deberá presentar con claridad las siguientes secciones: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(al final de la introducción debe indicarse el o los objetivos del trabajo expuesto)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o Parte Experimental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y Discusión (presentar tablas, gráficos, fotografías, esquemas etc. debidamente enumerados)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 (opcional)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Bibliografía, máximo cuatro (4) referencias según normas ACS.</a:t>
            </a:r>
          </a:p>
          <a:p>
            <a:pPr marL="36000" lvl="1" indent="-70802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Diseño: 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diseño del poster es libre, considerando el contenido descrito en el ítem 2: Debe mostrar la relevancia de su investigación 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un atractivo visual, equilibrio y calidad est</a:t>
            </a:r>
            <a:r>
              <a:rPr lang="es-CO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tica.</a:t>
            </a: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C6FE160-8D82-45D7-B220-6789DB961A29}"/>
              </a:ext>
            </a:extLst>
          </p:cNvPr>
          <p:cNvSpPr txBox="1"/>
          <p:nvPr/>
        </p:nvSpPr>
        <p:spPr>
          <a:xfrm>
            <a:off x="1117729" y="21600319"/>
            <a:ext cx="14332688" cy="1323439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 algn="ctr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s-CO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algn="ctr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8CB10FD-2AF6-4FB4-A639-CD816E9324CB}"/>
              </a:ext>
            </a:extLst>
          </p:cNvPr>
          <p:cNvSpPr/>
          <p:nvPr/>
        </p:nvSpPr>
        <p:spPr>
          <a:xfrm>
            <a:off x="-1" y="235248"/>
            <a:ext cx="32399288" cy="1108193"/>
          </a:xfrm>
          <a:prstGeom prst="rect">
            <a:avLst/>
          </a:prstGeom>
          <a:solidFill>
            <a:srgbClr val="00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/>
              <a:t>XI JORNADA DE ACTUALIZACIÓN CIENTÍFICA EN QUÍMICA, 2024</a:t>
            </a:r>
            <a:endParaRPr lang="es-CO" sz="54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D5E0C49-F86A-44EC-96B8-F9A694BE157E}"/>
              </a:ext>
            </a:extLst>
          </p:cNvPr>
          <p:cNvSpPr txBox="1"/>
          <p:nvPr/>
        </p:nvSpPr>
        <p:spPr>
          <a:xfrm>
            <a:off x="1060318" y="35771479"/>
            <a:ext cx="30278651" cy="160043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 algn="ctr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CO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2E7FDD2-60BB-4787-BA26-CDA6D9460DB1}"/>
              </a:ext>
            </a:extLst>
          </p:cNvPr>
          <p:cNvSpPr txBox="1"/>
          <p:nvPr/>
        </p:nvSpPr>
        <p:spPr>
          <a:xfrm>
            <a:off x="16199644" y="21600319"/>
            <a:ext cx="15297583" cy="1323439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 algn="ctr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RESULTADOS Y DISCUSIÓN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6A601B-2067-4240-AC72-D38DC2DB6916}"/>
              </a:ext>
            </a:extLst>
          </p:cNvPr>
          <p:cNvSpPr txBox="1"/>
          <p:nvPr/>
        </p:nvSpPr>
        <p:spPr>
          <a:xfrm>
            <a:off x="1117729" y="37753342"/>
            <a:ext cx="30278651" cy="160043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 algn="ctr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CO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Marcador de texto 20">
            <a:extLst>
              <a:ext uri="{FF2B5EF4-FFF2-40B4-BE49-F238E27FC236}">
                <a16:creationId xmlns:a16="http://schemas.microsoft.com/office/drawing/2014/main" id="{7CCD8091-2D63-44D5-836A-94D8C1E6AC70}"/>
              </a:ext>
            </a:extLst>
          </p:cNvPr>
          <p:cNvSpPr txBox="1">
            <a:spLocks/>
          </p:cNvSpPr>
          <p:nvPr/>
        </p:nvSpPr>
        <p:spPr>
          <a:xfrm>
            <a:off x="1333398" y="2462278"/>
            <a:ext cx="30163829" cy="1729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CO" sz="9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del Póster</a:t>
            </a:r>
            <a:endParaRPr lang="es-CO" altLang="ja-JP" sz="9600" b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7CE423B-5F85-4E94-B836-2045215B31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628"/>
          <a:stretch/>
        </p:blipFill>
        <p:spPr>
          <a:xfrm>
            <a:off x="0" y="40290548"/>
            <a:ext cx="32399288" cy="2818114"/>
          </a:xfrm>
          <a:prstGeom prst="rect">
            <a:avLst/>
          </a:prstGeom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C0053778-BCCB-4C3D-BF37-8BF19F2C9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965" y="40615414"/>
            <a:ext cx="4146699" cy="141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BCA1512-2F18-4E9A-90EC-705237C114D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07" y="40483789"/>
            <a:ext cx="2062719" cy="1833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66276C3-AEDE-4AE8-91C6-4DB4C629B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9518" y="40615414"/>
            <a:ext cx="2438231" cy="194886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C526755-45DC-4F5A-90B8-8FB71E60FF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50266" y="40208258"/>
            <a:ext cx="4146699" cy="192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6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186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</dc:creator>
  <cp:lastModifiedBy>Departamento de Química</cp:lastModifiedBy>
  <cp:revision>35</cp:revision>
  <dcterms:created xsi:type="dcterms:W3CDTF">2019-12-17T12:30:08Z</dcterms:created>
  <dcterms:modified xsi:type="dcterms:W3CDTF">2024-10-23T12:56:07Z</dcterms:modified>
</cp:coreProperties>
</file>