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80475" cy="30632400"/>
  <p:notesSz cx="7315200" cy="9601200"/>
  <p:defaultTextStyle>
    <a:defPPr>
      <a:defRPr lang="es-CO"/>
    </a:defPPr>
    <a:lvl1pPr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504200" indent="-1114273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009754" indent="-2229898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515307" indent="-3345525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019506" indent="-4459797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1949638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339565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2729493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119420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09" userDrawn="1">
          <p15:clr>
            <a:srgbClr val="A4A3A4"/>
          </p15:clr>
        </p15:guide>
        <p15:guide id="2" pos="6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40" d="100"/>
          <a:sy n="40" d="100"/>
        </p:scale>
        <p:origin x="420" y="-1436"/>
      </p:cViewPr>
      <p:guideLst>
        <p:guide orient="horz" pos="9609"/>
        <p:guide pos="6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A54F-8ADA-4194-8499-CD9A5AA13E38}" type="datetimeFigureOut">
              <a:rPr lang="es-CO" smtClean="0"/>
              <a:t>10/10/2022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7775" y="1200150"/>
            <a:ext cx="22796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A45A7-B4E8-4DEE-8BE2-B256F07F8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1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1pPr>
    <a:lvl2pPr marL="389928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2pPr>
    <a:lvl3pPr marL="779855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3pPr>
    <a:lvl4pPr marL="1169783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4pPr>
    <a:lvl5pPr marL="155971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5pPr>
    <a:lvl6pPr marL="1949638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6pPr>
    <a:lvl7pPr marL="2339565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7pPr>
    <a:lvl8pPr marL="2729493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8pPr>
    <a:lvl9pPr marL="311942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17775" y="1200150"/>
            <a:ext cx="22796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A45A7-B4E8-4DEE-8BE2-B256F07F899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17054" y="699668"/>
            <a:ext cx="14325471" cy="193489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521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079297" y="5249920"/>
            <a:ext cx="19421884" cy="209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2980" tIns="176490" rIns="352980" bIns="176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002537" rtl="0" fontAlgn="base">
        <a:spcBef>
          <a:spcPct val="0"/>
        </a:spcBef>
        <a:spcAft>
          <a:spcPct val="0"/>
        </a:spcAft>
        <a:defRPr sz="4255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388992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6pPr>
      <a:lvl7pPr marL="777986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7pPr>
      <a:lvl8pPr marL="1166978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8pPr>
      <a:lvl9pPr marL="1555970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9pPr>
    </p:titleStyle>
    <p:bodyStyle>
      <a:lvl1pPr marL="1125108" indent="-1125108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423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2439307" indent="-937364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32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3753509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04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5255452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849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6756045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849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8258815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6pPr>
      <a:lvl7pPr marL="9760418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7pPr>
      <a:lvl8pPr marL="11262021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8pPr>
      <a:lvl9pPr marL="12763623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1pPr>
      <a:lvl2pPr marL="1501603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2pPr>
      <a:lvl3pPr marL="3003206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3pPr>
      <a:lvl4pPr marL="4504808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4pPr>
      <a:lvl5pPr marL="6006411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5pPr>
      <a:lvl6pPr marL="7508014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6pPr>
      <a:lvl7pPr marL="9009617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7pPr>
      <a:lvl8pPr marL="10511220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8pPr>
      <a:lvl9pPr marL="12012822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17429" y="1850704"/>
            <a:ext cx="14482487" cy="224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5203" tIns="27598" rIns="55203" bIns="27598">
            <a:spAutoFit/>
          </a:bodyPr>
          <a:lstStyle>
            <a:lvl1pPr defTabSz="95091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0913">
              <a:defRPr>
                <a:solidFill>
                  <a:schemeClr val="tx1"/>
                </a:solidFill>
                <a:latin typeface="Arial" charset="0"/>
              </a:defRPr>
            </a:lvl2pPr>
            <a:lvl3pPr marL="950913" defTabSz="950913">
              <a:defRPr>
                <a:solidFill>
                  <a:schemeClr val="tx1"/>
                </a:solidFill>
                <a:latin typeface="Arial" charset="0"/>
              </a:defRPr>
            </a:lvl3pPr>
            <a:lvl4pPr marL="1431925" defTabSz="950913">
              <a:defRPr>
                <a:solidFill>
                  <a:schemeClr val="tx1"/>
                </a:solidFill>
                <a:latin typeface="Arial" charset="0"/>
              </a:defRPr>
            </a:lvl4pPr>
            <a:lvl5pPr marL="1911350" defTabSz="950913">
              <a:defRPr>
                <a:solidFill>
                  <a:schemeClr val="tx1"/>
                </a:solidFill>
                <a:latin typeface="Arial" charset="0"/>
              </a:defRPr>
            </a:lvl5pPr>
            <a:lvl6pPr marL="23685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257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29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01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s-ES" sz="36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Autor 1</a:t>
            </a:r>
            <a:r>
              <a:rPr lang="es-ES" sz="3200" baseline="300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ES" sz="36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ES" sz="3600" u="sng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Autor 2</a:t>
            </a:r>
            <a:r>
              <a:rPr lang="es-ES" sz="3200" u="sng" baseline="300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ES" sz="36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,… Autor n-ésimo</a:t>
            </a:r>
            <a:r>
              <a:rPr lang="es-ES" sz="3200" baseline="300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2,</a:t>
            </a:r>
            <a:r>
              <a:rPr lang="es-ES" sz="36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*</a:t>
            </a:r>
          </a:p>
          <a:p>
            <a:pPr algn="ctr"/>
            <a:r>
              <a:rPr lang="es-CO" sz="3200" i="1" baseline="300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CO" sz="3200" i="1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Grupo de Investigación, Departamento, Universidad</a:t>
            </a:r>
          </a:p>
          <a:p>
            <a:pPr algn="ctr"/>
            <a:r>
              <a:rPr lang="es-CO" sz="3200" i="1" baseline="300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s-CO" sz="3200" i="1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Grupo de Investigación, Departamento, Universidad</a:t>
            </a:r>
          </a:p>
          <a:p>
            <a:pPr algn="ctr"/>
            <a:r>
              <a:rPr lang="es-CO" sz="32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* e-mail: (autor correspondiente)</a:t>
            </a:r>
            <a:endParaRPr lang="es-ES" sz="3200" baseline="30000" dirty="0">
              <a:solidFill>
                <a:srgbClr val="0099FF"/>
              </a:solidFill>
              <a:latin typeface="Humanst521 Lt BT" panose="020B04020202040203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8598982" y="366566"/>
            <a:ext cx="2560407" cy="219259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63" b="1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s-MX" sz="3063" b="1" dirty="0">
                <a:solidFill>
                  <a:schemeClr val="bg1"/>
                </a:solidFill>
              </a:rPr>
              <a:t>del </a:t>
            </a:r>
          </a:p>
          <a:p>
            <a:pPr algn="ctr"/>
            <a:r>
              <a:rPr lang="es-MX" sz="3063" b="1" dirty="0">
                <a:solidFill>
                  <a:schemeClr val="bg1"/>
                </a:solidFill>
              </a:rPr>
              <a:t>grupo de investigación</a:t>
            </a:r>
            <a:endParaRPr lang="es-CO" sz="3063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037709" y="63934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dirty="0">
                <a:latin typeface="Humanst521 Lt BT" panose="020B0402020204020304" pitchFamily="34" charset="0"/>
              </a:rPr>
              <a:t>TÍTULO DEL TRABAJO</a:t>
            </a:r>
            <a:endParaRPr lang="es-CO" sz="5400" dirty="0">
              <a:latin typeface="Humanst521 Lt BT" panose="020B04020202040203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02201" y="5667128"/>
            <a:ext cx="18993092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i="1" dirty="0">
                <a:solidFill>
                  <a:srgbClr val="FF0000"/>
                </a:solidFill>
              </a:rPr>
              <a:t>El autor que está subrayado es quien presenta el trabajo </a:t>
            </a:r>
          </a:p>
          <a:p>
            <a:r>
              <a:rPr lang="es-CO" sz="3200" i="1" dirty="0">
                <a:solidFill>
                  <a:srgbClr val="FF0000"/>
                </a:solidFill>
              </a:rPr>
              <a:t>El autor que está indicado con asterisco es a quien corresponde el e-mail</a:t>
            </a:r>
          </a:p>
          <a:p>
            <a:endParaRPr lang="es-CO" sz="3200" i="1" dirty="0">
              <a:solidFill>
                <a:srgbClr val="FF0000"/>
              </a:solidFill>
            </a:endParaRPr>
          </a:p>
          <a:p>
            <a:endParaRPr lang="es-CO" sz="3200" i="1" dirty="0">
              <a:solidFill>
                <a:srgbClr val="FF0000"/>
              </a:solidFill>
            </a:endParaRPr>
          </a:p>
          <a:p>
            <a:r>
              <a:rPr lang="es-CO" sz="3200" i="1" dirty="0">
                <a:solidFill>
                  <a:srgbClr val="FF0000"/>
                </a:solidFill>
              </a:rPr>
              <a:t>El contenido del póster para participantes en modalidad de avances de trabajo de investigación es: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Resumen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Justificación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Planteamiento del problema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Objetivos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Parte experimental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Resultados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Referencias bibliográficas</a:t>
            </a:r>
          </a:p>
          <a:p>
            <a:endParaRPr lang="es-CO" sz="3200" i="1" dirty="0">
              <a:solidFill>
                <a:srgbClr val="FF0000"/>
              </a:solidFill>
            </a:endParaRPr>
          </a:p>
          <a:p>
            <a:r>
              <a:rPr lang="es-CO" sz="3200" i="1" dirty="0">
                <a:solidFill>
                  <a:srgbClr val="FF0000"/>
                </a:solidFill>
              </a:rPr>
              <a:t>El contenido del póster para participantes en modalidad de trabajo terminado es: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Resumen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Introducción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Objetivos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Parte experimental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Resultados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Conclusiones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Referencias bibliográficas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D6EFE3-EDF9-3B61-CE5E-7308D88B7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33" y="639342"/>
            <a:ext cx="3456384" cy="11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113</Words>
  <Application>Microsoft Office PowerPoint</Application>
  <PresentationFormat>Personalizado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Humanst521 Lt BT</vt:lpstr>
      <vt:lpstr>Segoe UI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diseño</dc:creator>
  <cp:lastModifiedBy>Alfredo Calderón Cárdenas</cp:lastModifiedBy>
  <cp:revision>143</cp:revision>
  <cp:lastPrinted>2012-10-29T04:07:12Z</cp:lastPrinted>
  <dcterms:created xsi:type="dcterms:W3CDTF">2012-01-13T04:19:35Z</dcterms:created>
  <dcterms:modified xsi:type="dcterms:W3CDTF">2022-10-10T22:20:07Z</dcterms:modified>
</cp:coreProperties>
</file>