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2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E1209-9739-40B6-9D94-83326D67A7BD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4ABD3-6F71-4FAB-8CD8-B9DA45BA58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6435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95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936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565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896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447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31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4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734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750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7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293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550EF-7672-430A-96DB-7566F7EED7E3}" type="datetimeFigureOut">
              <a:rPr lang="es-CO" smtClean="0"/>
              <a:t>15/02/2021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7943-6F8F-4C29-B5F8-2BFC39EC3C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50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100000"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281B2303-3461-4930-914C-FF49CAAA342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51" y="1385867"/>
            <a:ext cx="3996000" cy="40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226AF24-7DE6-4717-AA9F-B0D58E7EB0F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945" t="69491" r="3176" b="17249"/>
          <a:stretch/>
        </p:blipFill>
        <p:spPr>
          <a:xfrm>
            <a:off x="0" y="40934640"/>
            <a:ext cx="32399288" cy="2265998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95C3CE38-45D1-488C-A82D-46C71E2A5994}"/>
              </a:ext>
            </a:extLst>
          </p:cNvPr>
          <p:cNvSpPr txBox="1">
            <a:spLocks/>
          </p:cNvSpPr>
          <p:nvPr/>
        </p:nvSpPr>
        <p:spPr>
          <a:xfrm>
            <a:off x="4860473" y="1949771"/>
            <a:ext cx="19563230" cy="146876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8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6000" b="0" dirty="0"/>
          </a:p>
          <a:p>
            <a:r>
              <a:rPr lang="es-CO" sz="16000" b="0" dirty="0"/>
              <a:t> </a:t>
            </a:r>
          </a:p>
          <a:p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arcador de texto 20">
            <a:extLst>
              <a:ext uri="{FF2B5EF4-FFF2-40B4-BE49-F238E27FC236}">
                <a16:creationId xmlns:a16="http://schemas.microsoft.com/office/drawing/2014/main" id="{9C370B47-AB32-49C1-90D4-8E3075B7039A}"/>
              </a:ext>
            </a:extLst>
          </p:cNvPr>
          <p:cNvSpPr txBox="1">
            <a:spLocks/>
          </p:cNvSpPr>
          <p:nvPr/>
        </p:nvSpPr>
        <p:spPr>
          <a:xfrm>
            <a:off x="469351" y="3278159"/>
            <a:ext cx="30163829" cy="2347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sz="4000" dirty="0"/>
          </a:p>
          <a:p>
            <a:pPr algn="ctr"/>
            <a:r>
              <a:rPr lang="es-CO" sz="4000" dirty="0">
                <a:solidFill>
                  <a:schemeClr val="tx1"/>
                </a:solidFill>
              </a:rPr>
              <a:t> </a:t>
            </a:r>
            <a:endParaRPr lang="es-CO" altLang="ja-JP" sz="4000" i="1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19" name="Marcador de texto 20">
            <a:extLst>
              <a:ext uri="{FF2B5EF4-FFF2-40B4-BE49-F238E27FC236}">
                <a16:creationId xmlns:a16="http://schemas.microsoft.com/office/drawing/2014/main" id="{C40F6914-E49D-4D13-B7E9-EE8312AD4D7B}"/>
              </a:ext>
            </a:extLst>
          </p:cNvPr>
          <p:cNvSpPr txBox="1">
            <a:spLocks/>
          </p:cNvSpPr>
          <p:nvPr/>
        </p:nvSpPr>
        <p:spPr>
          <a:xfrm>
            <a:off x="1117729" y="5626132"/>
            <a:ext cx="30163829" cy="17299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indent="0" algn="r" defTabSz="457200" rtl="0" eaLnBrk="1" latinLnBrk="0" hangingPunct="1"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CO" sz="30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s-CO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Quimica Fundamental II, Química, Universidad de Nariño, Pasto (Colombia)</a:t>
            </a:r>
            <a:endParaRPr lang="es-CO" altLang="ja-JP" sz="3000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CO" altLang="ja-JP" sz="3000" dirty="0">
              <a:solidFill>
                <a:schemeClr val="tx1"/>
              </a:solidFill>
              <a:latin typeface="Arial" panose="020B0604020202020204" pitchFamily="34" charset="0"/>
              <a:ea typeface="Times New Roman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90DA12B-8EF4-48E6-9D03-D5000FE6E8F3}"/>
              </a:ext>
            </a:extLst>
          </p:cNvPr>
          <p:cNvSpPr txBox="1"/>
          <p:nvPr/>
        </p:nvSpPr>
        <p:spPr>
          <a:xfrm>
            <a:off x="367751" y="7320562"/>
            <a:ext cx="31356000" cy="5580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4800" b="1" dirty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1564102-BC96-49F7-9D8E-4D8D8F31C7FC}"/>
              </a:ext>
            </a:extLst>
          </p:cNvPr>
          <p:cNvSpPr txBox="1"/>
          <p:nvPr/>
        </p:nvSpPr>
        <p:spPr>
          <a:xfrm>
            <a:off x="469351" y="13275942"/>
            <a:ext cx="10110928" cy="2602250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CO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INSTRUCCIONES GENERALES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Dimensión: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Los posters deben tener una </a:t>
            </a: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orientación vertical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dimensiones máximas de</a:t>
            </a:r>
          </a:p>
          <a:p>
            <a:pPr marL="36000" indent="-41275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cm de ancho </a:t>
            </a:r>
            <a:r>
              <a:rPr lang="es-E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s-E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cm de largo</a:t>
            </a:r>
            <a:endParaRPr lang="es-ES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Estas dimensiones deben respetarse para garantizar una buena </a:t>
            </a:r>
            <a:r>
              <a:rPr lang="es-ES" sz="4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tfgyyhujikopresentación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su exhibición.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largo de cada columna de escritura para el contenido es de 75 cm</a:t>
            </a: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Contenido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Cada poster deberá presentar con claridad las siguientes secciones: 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(al final de la introducción debe indicarse el o los objetivos del trabajo expuesto)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o Parte Experimental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y Análisis/Discusión (presentar tablas, gráficos, fotografías, esquemas etc. debidamente enumerados)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Agradecimientos </a:t>
            </a:r>
          </a:p>
          <a:p>
            <a:pPr marL="36000" lvl="1" indent="-7620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Bibliografía, máximo cuatro (4) referencias</a:t>
            </a:r>
          </a:p>
          <a:p>
            <a:pPr marL="36000" lvl="1" indent="-708025">
              <a:spcBef>
                <a:spcPts val="600"/>
              </a:spcBef>
              <a:spcAft>
                <a:spcPts val="600"/>
              </a:spcAft>
            </a:pPr>
            <a:r>
              <a:rPr lang="es-E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Diseño: </a:t>
            </a:r>
            <a:r>
              <a:rPr lang="es-E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diseño del poster es libre, considerando el contenido descrito en el ítem 2: Debe mostrar la relevancia de su investigación </a:t>
            </a:r>
            <a:r>
              <a:rPr lang="x-none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un atractivo visual, equilibrio y calidad est</a:t>
            </a:r>
            <a:r>
              <a:rPr lang="es-CO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lang="x-none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tica.</a:t>
            </a:r>
            <a:endParaRPr lang="es-CO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C6FE160-8D82-45D7-B220-6789DB961A29}"/>
              </a:ext>
            </a:extLst>
          </p:cNvPr>
          <p:cNvSpPr txBox="1"/>
          <p:nvPr/>
        </p:nvSpPr>
        <p:spPr>
          <a:xfrm>
            <a:off x="10793683" y="13275942"/>
            <a:ext cx="10440000" cy="27000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MX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">
              <a:spcBef>
                <a:spcPts val="600"/>
              </a:spcBef>
              <a:spcAft>
                <a:spcPts val="600"/>
              </a:spcAft>
            </a:pPr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C2F907B-D03D-4B62-B98A-5667F52154D8}"/>
              </a:ext>
            </a:extLst>
          </p:cNvPr>
          <p:cNvSpPr txBox="1"/>
          <p:nvPr/>
        </p:nvSpPr>
        <p:spPr>
          <a:xfrm>
            <a:off x="21558141" y="13275942"/>
            <a:ext cx="10110928" cy="27000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8CB10FD-2AF6-4FB4-A639-CD816E9324CB}"/>
              </a:ext>
            </a:extLst>
          </p:cNvPr>
          <p:cNvSpPr/>
          <p:nvPr/>
        </p:nvSpPr>
        <p:spPr>
          <a:xfrm>
            <a:off x="0" y="182880"/>
            <a:ext cx="32399288" cy="1108193"/>
          </a:xfrm>
          <a:prstGeom prst="rect">
            <a:avLst/>
          </a:prstGeom>
          <a:solidFill>
            <a:srgbClr val="00800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b="1" dirty="0"/>
              <a:t>SESIÓN ANUAL DE PÓSTER DE PRACTICAS FINALES DE QUÍMICA FUNDAMENTAL </a:t>
            </a:r>
            <a:endParaRPr lang="es-CO" sz="5400" dirty="0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37E61F2D-299D-4B25-9222-84DD69E58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9684" y="1829263"/>
            <a:ext cx="6432743" cy="21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46DF86B-36A3-4E0B-AC2B-47C626667EA6}"/>
              </a:ext>
            </a:extLst>
          </p:cNvPr>
          <p:cNvSpPr/>
          <p:nvPr/>
        </p:nvSpPr>
        <p:spPr>
          <a:xfrm rot="19908645">
            <a:off x="1928505" y="14364802"/>
            <a:ext cx="28542278" cy="105567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7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PLANTILLA PÓSTER </a:t>
            </a:r>
          </a:p>
          <a:p>
            <a:pPr algn="ctr"/>
            <a:r>
              <a:rPr lang="es-ES" sz="17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QUÍMICA FUNDAMENTAL II </a:t>
            </a:r>
          </a:p>
          <a:p>
            <a:pPr algn="ctr"/>
            <a:r>
              <a:rPr lang="es-ES" sz="17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GRUPO 3</a:t>
            </a:r>
          </a:p>
          <a:p>
            <a:pPr algn="ctr"/>
            <a:r>
              <a:rPr lang="es-ES" sz="17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DOCENTE GABRIELA MISNAZA</a:t>
            </a:r>
            <a:endParaRPr lang="es-ES" sz="170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760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195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</dc:creator>
  <cp:lastModifiedBy>LISETH CAROLINA LUNA BASTIDAS</cp:lastModifiedBy>
  <cp:revision>23</cp:revision>
  <dcterms:created xsi:type="dcterms:W3CDTF">2019-12-17T12:30:08Z</dcterms:created>
  <dcterms:modified xsi:type="dcterms:W3CDTF">2021-02-15T16:49:57Z</dcterms:modified>
</cp:coreProperties>
</file>