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580475" cy="30632400"/>
  <p:notesSz cx="7315200" cy="9601200"/>
  <p:defaultTextStyle>
    <a:defPPr>
      <a:defRPr lang="es-CO"/>
    </a:defPPr>
    <a:lvl1pPr algn="l" defTabSz="3009754" rtl="0" fontAlgn="base">
      <a:spcBef>
        <a:spcPct val="0"/>
      </a:spcBef>
      <a:spcAft>
        <a:spcPct val="0"/>
      </a:spcAft>
      <a:defRPr sz="5886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1504200" indent="-1114273" algn="l" defTabSz="3009754" rtl="0" fontAlgn="base">
      <a:spcBef>
        <a:spcPct val="0"/>
      </a:spcBef>
      <a:spcAft>
        <a:spcPct val="0"/>
      </a:spcAft>
      <a:defRPr sz="5886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3009754" indent="-2229898" algn="l" defTabSz="3009754" rtl="0" fontAlgn="base">
      <a:spcBef>
        <a:spcPct val="0"/>
      </a:spcBef>
      <a:spcAft>
        <a:spcPct val="0"/>
      </a:spcAft>
      <a:defRPr sz="5886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4515307" indent="-3345525" algn="l" defTabSz="3009754" rtl="0" fontAlgn="base">
      <a:spcBef>
        <a:spcPct val="0"/>
      </a:spcBef>
      <a:spcAft>
        <a:spcPct val="0"/>
      </a:spcAft>
      <a:defRPr sz="5886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6019506" indent="-4459797" algn="l" defTabSz="3009754" rtl="0" fontAlgn="base">
      <a:spcBef>
        <a:spcPct val="0"/>
      </a:spcBef>
      <a:spcAft>
        <a:spcPct val="0"/>
      </a:spcAft>
      <a:defRPr sz="5886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1949638" algn="l" defTabSz="779855" rtl="0" eaLnBrk="1" latinLnBrk="0" hangingPunct="1">
      <a:defRPr sz="5886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339565" algn="l" defTabSz="779855" rtl="0" eaLnBrk="1" latinLnBrk="0" hangingPunct="1">
      <a:defRPr sz="5886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2729493" algn="l" defTabSz="779855" rtl="0" eaLnBrk="1" latinLnBrk="0" hangingPunct="1">
      <a:defRPr sz="5886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119420" algn="l" defTabSz="779855" rtl="0" eaLnBrk="1" latinLnBrk="0" hangingPunct="1">
      <a:defRPr sz="5886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609" userDrawn="1">
          <p15:clr>
            <a:srgbClr val="A4A3A4"/>
          </p15:clr>
        </p15:guide>
        <p15:guide id="2" pos="67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9" autoAdjust="0"/>
  </p:normalViewPr>
  <p:slideViewPr>
    <p:cSldViewPr>
      <p:cViewPr>
        <p:scale>
          <a:sx n="40" d="100"/>
          <a:sy n="40" d="100"/>
        </p:scale>
        <p:origin x="-708" y="-72"/>
      </p:cViewPr>
      <p:guideLst>
        <p:guide orient="horz" pos="9609"/>
        <p:guide pos="67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EA54F-8ADA-4194-8499-CD9A5AA13E38}" type="datetimeFigureOut">
              <a:rPr lang="es-CO" smtClean="0"/>
              <a:t>05/10/2016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17775" y="1200150"/>
            <a:ext cx="22796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A45A7-B4E8-4DEE-8BE2-B256F07F89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91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79855" rtl="0" eaLnBrk="1" latinLnBrk="0" hangingPunct="1">
      <a:defRPr sz="1024" kern="1200">
        <a:solidFill>
          <a:schemeClr val="tx1"/>
        </a:solidFill>
        <a:latin typeface="+mn-lt"/>
        <a:ea typeface="+mn-ea"/>
        <a:cs typeface="+mn-cs"/>
      </a:defRPr>
    </a:lvl1pPr>
    <a:lvl2pPr marL="389928" algn="l" defTabSz="779855" rtl="0" eaLnBrk="1" latinLnBrk="0" hangingPunct="1">
      <a:defRPr sz="1024" kern="1200">
        <a:solidFill>
          <a:schemeClr val="tx1"/>
        </a:solidFill>
        <a:latin typeface="+mn-lt"/>
        <a:ea typeface="+mn-ea"/>
        <a:cs typeface="+mn-cs"/>
      </a:defRPr>
    </a:lvl2pPr>
    <a:lvl3pPr marL="779855" algn="l" defTabSz="779855" rtl="0" eaLnBrk="1" latinLnBrk="0" hangingPunct="1">
      <a:defRPr sz="1024" kern="1200">
        <a:solidFill>
          <a:schemeClr val="tx1"/>
        </a:solidFill>
        <a:latin typeface="+mn-lt"/>
        <a:ea typeface="+mn-ea"/>
        <a:cs typeface="+mn-cs"/>
      </a:defRPr>
    </a:lvl3pPr>
    <a:lvl4pPr marL="1169783" algn="l" defTabSz="779855" rtl="0" eaLnBrk="1" latinLnBrk="0" hangingPunct="1">
      <a:defRPr sz="1024" kern="1200">
        <a:solidFill>
          <a:schemeClr val="tx1"/>
        </a:solidFill>
        <a:latin typeface="+mn-lt"/>
        <a:ea typeface="+mn-ea"/>
        <a:cs typeface="+mn-cs"/>
      </a:defRPr>
    </a:lvl4pPr>
    <a:lvl5pPr marL="1559710" algn="l" defTabSz="779855" rtl="0" eaLnBrk="1" latinLnBrk="0" hangingPunct="1">
      <a:defRPr sz="1024" kern="1200">
        <a:solidFill>
          <a:schemeClr val="tx1"/>
        </a:solidFill>
        <a:latin typeface="+mn-lt"/>
        <a:ea typeface="+mn-ea"/>
        <a:cs typeface="+mn-cs"/>
      </a:defRPr>
    </a:lvl5pPr>
    <a:lvl6pPr marL="1949638" algn="l" defTabSz="779855" rtl="0" eaLnBrk="1" latinLnBrk="0" hangingPunct="1">
      <a:defRPr sz="1024" kern="1200">
        <a:solidFill>
          <a:schemeClr val="tx1"/>
        </a:solidFill>
        <a:latin typeface="+mn-lt"/>
        <a:ea typeface="+mn-ea"/>
        <a:cs typeface="+mn-cs"/>
      </a:defRPr>
    </a:lvl6pPr>
    <a:lvl7pPr marL="2339565" algn="l" defTabSz="779855" rtl="0" eaLnBrk="1" latinLnBrk="0" hangingPunct="1">
      <a:defRPr sz="1024" kern="1200">
        <a:solidFill>
          <a:schemeClr val="tx1"/>
        </a:solidFill>
        <a:latin typeface="+mn-lt"/>
        <a:ea typeface="+mn-ea"/>
        <a:cs typeface="+mn-cs"/>
      </a:defRPr>
    </a:lvl7pPr>
    <a:lvl8pPr marL="2729493" algn="l" defTabSz="779855" rtl="0" eaLnBrk="1" latinLnBrk="0" hangingPunct="1">
      <a:defRPr sz="1024" kern="1200">
        <a:solidFill>
          <a:schemeClr val="tx1"/>
        </a:solidFill>
        <a:latin typeface="+mn-lt"/>
        <a:ea typeface="+mn-ea"/>
        <a:cs typeface="+mn-cs"/>
      </a:defRPr>
    </a:lvl8pPr>
    <a:lvl9pPr marL="3119420" algn="l" defTabSz="779855" rtl="0" eaLnBrk="1" latinLnBrk="0" hangingPunct="1">
      <a:defRPr sz="102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17775" y="1200150"/>
            <a:ext cx="2279650" cy="3240088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A45A7-B4E8-4DEE-8BE2-B256F07F8991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768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17054" y="699668"/>
            <a:ext cx="14325471" cy="193489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521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1079297" y="5249920"/>
            <a:ext cx="19421884" cy="20961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2980" tIns="176490" rIns="352980" bIns="1764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002537" rtl="0" fontAlgn="base">
        <a:spcBef>
          <a:spcPct val="0"/>
        </a:spcBef>
        <a:spcAft>
          <a:spcPct val="0"/>
        </a:spcAft>
        <a:defRPr sz="4255" b="1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algn="ctr" defTabSz="3002537" rtl="0" fontAlgn="base">
        <a:spcBef>
          <a:spcPct val="0"/>
        </a:spcBef>
        <a:spcAft>
          <a:spcPct val="0"/>
        </a:spcAft>
        <a:defRPr sz="4255" b="1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2pPr>
      <a:lvl3pPr algn="ctr" defTabSz="3002537" rtl="0" fontAlgn="base">
        <a:spcBef>
          <a:spcPct val="0"/>
        </a:spcBef>
        <a:spcAft>
          <a:spcPct val="0"/>
        </a:spcAft>
        <a:defRPr sz="4255" b="1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3pPr>
      <a:lvl4pPr algn="ctr" defTabSz="3002537" rtl="0" fontAlgn="base">
        <a:spcBef>
          <a:spcPct val="0"/>
        </a:spcBef>
        <a:spcAft>
          <a:spcPct val="0"/>
        </a:spcAft>
        <a:defRPr sz="4255" b="1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4pPr>
      <a:lvl5pPr algn="ctr" defTabSz="3002537" rtl="0" fontAlgn="base">
        <a:spcBef>
          <a:spcPct val="0"/>
        </a:spcBef>
        <a:spcAft>
          <a:spcPct val="0"/>
        </a:spcAft>
        <a:defRPr sz="4255" b="1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5pPr>
      <a:lvl6pPr marL="388992" algn="ctr" defTabSz="3002537" rtl="0" fontAlgn="base">
        <a:spcBef>
          <a:spcPct val="0"/>
        </a:spcBef>
        <a:spcAft>
          <a:spcPct val="0"/>
        </a:spcAft>
        <a:defRPr sz="4255" b="1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6pPr>
      <a:lvl7pPr marL="777986" algn="ctr" defTabSz="3002537" rtl="0" fontAlgn="base">
        <a:spcBef>
          <a:spcPct val="0"/>
        </a:spcBef>
        <a:spcAft>
          <a:spcPct val="0"/>
        </a:spcAft>
        <a:defRPr sz="4255" b="1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7pPr>
      <a:lvl8pPr marL="1166978" algn="ctr" defTabSz="3002537" rtl="0" fontAlgn="base">
        <a:spcBef>
          <a:spcPct val="0"/>
        </a:spcBef>
        <a:spcAft>
          <a:spcPct val="0"/>
        </a:spcAft>
        <a:defRPr sz="4255" b="1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8pPr>
      <a:lvl9pPr marL="1555970" algn="ctr" defTabSz="3002537" rtl="0" fontAlgn="base">
        <a:spcBef>
          <a:spcPct val="0"/>
        </a:spcBef>
        <a:spcAft>
          <a:spcPct val="0"/>
        </a:spcAft>
        <a:defRPr sz="4255" b="1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9pPr>
    </p:titleStyle>
    <p:bodyStyle>
      <a:lvl1pPr marL="1125108" indent="-1125108" algn="l" defTabSz="3002537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423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2439307" indent="-937364" algn="l" defTabSz="3002537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232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3753509" indent="-749622" algn="l" defTabSz="3002537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6041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5255452" indent="-749622" algn="l" defTabSz="3002537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4849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6756045" indent="-749622" algn="l" defTabSz="3002537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4849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8258815" indent="-750802" algn="l" defTabSz="3003206" rtl="0" eaLnBrk="1" latinLnBrk="0" hangingPunct="1">
        <a:spcBef>
          <a:spcPct val="20000"/>
        </a:spcBef>
        <a:buFont typeface="Arial" pitchFamily="34" charset="0"/>
        <a:buChar char="•"/>
        <a:defRPr sz="6551" kern="1200">
          <a:solidFill>
            <a:schemeClr val="tx1"/>
          </a:solidFill>
          <a:latin typeface="+mn-lt"/>
          <a:ea typeface="+mn-ea"/>
          <a:cs typeface="+mn-cs"/>
        </a:defRPr>
      </a:lvl6pPr>
      <a:lvl7pPr marL="9760418" indent="-750802" algn="l" defTabSz="3003206" rtl="0" eaLnBrk="1" latinLnBrk="0" hangingPunct="1">
        <a:spcBef>
          <a:spcPct val="20000"/>
        </a:spcBef>
        <a:buFont typeface="Arial" pitchFamily="34" charset="0"/>
        <a:buChar char="•"/>
        <a:defRPr sz="6551" kern="1200">
          <a:solidFill>
            <a:schemeClr val="tx1"/>
          </a:solidFill>
          <a:latin typeface="+mn-lt"/>
          <a:ea typeface="+mn-ea"/>
          <a:cs typeface="+mn-cs"/>
        </a:defRPr>
      </a:lvl7pPr>
      <a:lvl8pPr marL="11262021" indent="-750802" algn="l" defTabSz="3003206" rtl="0" eaLnBrk="1" latinLnBrk="0" hangingPunct="1">
        <a:spcBef>
          <a:spcPct val="20000"/>
        </a:spcBef>
        <a:buFont typeface="Arial" pitchFamily="34" charset="0"/>
        <a:buChar char="•"/>
        <a:defRPr sz="6551" kern="1200">
          <a:solidFill>
            <a:schemeClr val="tx1"/>
          </a:solidFill>
          <a:latin typeface="+mn-lt"/>
          <a:ea typeface="+mn-ea"/>
          <a:cs typeface="+mn-cs"/>
        </a:defRPr>
      </a:lvl8pPr>
      <a:lvl9pPr marL="12763623" indent="-750802" algn="l" defTabSz="3003206" rtl="0" eaLnBrk="1" latinLnBrk="0" hangingPunct="1">
        <a:spcBef>
          <a:spcPct val="20000"/>
        </a:spcBef>
        <a:buFont typeface="Arial" pitchFamily="34" charset="0"/>
        <a:buChar char="•"/>
        <a:defRPr sz="65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3003206" rtl="0" eaLnBrk="1" latinLnBrk="0" hangingPunct="1">
        <a:defRPr sz="5870" kern="1200">
          <a:solidFill>
            <a:schemeClr val="tx1"/>
          </a:solidFill>
          <a:latin typeface="+mn-lt"/>
          <a:ea typeface="+mn-ea"/>
          <a:cs typeface="+mn-cs"/>
        </a:defRPr>
      </a:lvl1pPr>
      <a:lvl2pPr marL="1501603" algn="l" defTabSz="3003206" rtl="0" eaLnBrk="1" latinLnBrk="0" hangingPunct="1">
        <a:defRPr sz="5870" kern="1200">
          <a:solidFill>
            <a:schemeClr val="tx1"/>
          </a:solidFill>
          <a:latin typeface="+mn-lt"/>
          <a:ea typeface="+mn-ea"/>
          <a:cs typeface="+mn-cs"/>
        </a:defRPr>
      </a:lvl2pPr>
      <a:lvl3pPr marL="3003206" algn="l" defTabSz="3003206" rtl="0" eaLnBrk="1" latinLnBrk="0" hangingPunct="1">
        <a:defRPr sz="5870" kern="1200">
          <a:solidFill>
            <a:schemeClr val="tx1"/>
          </a:solidFill>
          <a:latin typeface="+mn-lt"/>
          <a:ea typeface="+mn-ea"/>
          <a:cs typeface="+mn-cs"/>
        </a:defRPr>
      </a:lvl3pPr>
      <a:lvl4pPr marL="4504808" algn="l" defTabSz="3003206" rtl="0" eaLnBrk="1" latinLnBrk="0" hangingPunct="1">
        <a:defRPr sz="5870" kern="1200">
          <a:solidFill>
            <a:schemeClr val="tx1"/>
          </a:solidFill>
          <a:latin typeface="+mn-lt"/>
          <a:ea typeface="+mn-ea"/>
          <a:cs typeface="+mn-cs"/>
        </a:defRPr>
      </a:lvl4pPr>
      <a:lvl5pPr marL="6006411" algn="l" defTabSz="3003206" rtl="0" eaLnBrk="1" latinLnBrk="0" hangingPunct="1">
        <a:defRPr sz="5870" kern="1200">
          <a:solidFill>
            <a:schemeClr val="tx1"/>
          </a:solidFill>
          <a:latin typeface="+mn-lt"/>
          <a:ea typeface="+mn-ea"/>
          <a:cs typeface="+mn-cs"/>
        </a:defRPr>
      </a:lvl5pPr>
      <a:lvl6pPr marL="7508014" algn="l" defTabSz="3003206" rtl="0" eaLnBrk="1" latinLnBrk="0" hangingPunct="1">
        <a:defRPr sz="5870" kern="1200">
          <a:solidFill>
            <a:schemeClr val="tx1"/>
          </a:solidFill>
          <a:latin typeface="+mn-lt"/>
          <a:ea typeface="+mn-ea"/>
          <a:cs typeface="+mn-cs"/>
        </a:defRPr>
      </a:lvl6pPr>
      <a:lvl7pPr marL="9009617" algn="l" defTabSz="3003206" rtl="0" eaLnBrk="1" latinLnBrk="0" hangingPunct="1">
        <a:defRPr sz="5870" kern="1200">
          <a:solidFill>
            <a:schemeClr val="tx1"/>
          </a:solidFill>
          <a:latin typeface="+mn-lt"/>
          <a:ea typeface="+mn-ea"/>
          <a:cs typeface="+mn-cs"/>
        </a:defRPr>
      </a:lvl7pPr>
      <a:lvl8pPr marL="10511220" algn="l" defTabSz="3003206" rtl="0" eaLnBrk="1" latinLnBrk="0" hangingPunct="1">
        <a:defRPr sz="5870" kern="1200">
          <a:solidFill>
            <a:schemeClr val="tx1"/>
          </a:solidFill>
          <a:latin typeface="+mn-lt"/>
          <a:ea typeface="+mn-ea"/>
          <a:cs typeface="+mn-cs"/>
        </a:defRPr>
      </a:lvl8pPr>
      <a:lvl9pPr marL="12012822" algn="l" defTabSz="3003206" rtl="0" eaLnBrk="1" latinLnBrk="0" hangingPunct="1">
        <a:defRPr sz="58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517429" y="1850704"/>
            <a:ext cx="14482487" cy="2240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5203" tIns="27598" rIns="55203" bIns="27598">
            <a:spAutoFit/>
          </a:bodyPr>
          <a:lstStyle>
            <a:lvl1pPr defTabSz="950913">
              <a:defRPr>
                <a:solidFill>
                  <a:schemeClr val="tx1"/>
                </a:solidFill>
                <a:latin typeface="Arial" charset="0"/>
              </a:defRPr>
            </a:lvl1pPr>
            <a:lvl2pPr marL="479425" defTabSz="950913">
              <a:defRPr>
                <a:solidFill>
                  <a:schemeClr val="tx1"/>
                </a:solidFill>
                <a:latin typeface="Arial" charset="0"/>
              </a:defRPr>
            </a:lvl2pPr>
            <a:lvl3pPr marL="950913" defTabSz="950913">
              <a:defRPr>
                <a:solidFill>
                  <a:schemeClr val="tx1"/>
                </a:solidFill>
                <a:latin typeface="Arial" charset="0"/>
              </a:defRPr>
            </a:lvl3pPr>
            <a:lvl4pPr marL="1431925" defTabSz="950913">
              <a:defRPr>
                <a:solidFill>
                  <a:schemeClr val="tx1"/>
                </a:solidFill>
                <a:latin typeface="Arial" charset="0"/>
              </a:defRPr>
            </a:lvl4pPr>
            <a:lvl5pPr marL="1911350" defTabSz="950913">
              <a:defRPr>
                <a:solidFill>
                  <a:schemeClr val="tx1"/>
                </a:solidFill>
                <a:latin typeface="Arial" charset="0"/>
              </a:defRPr>
            </a:lvl5pPr>
            <a:lvl6pPr marL="2368550" defTabSz="9509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25750" defTabSz="9509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82950" defTabSz="9509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0150" defTabSz="9509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s-ES" sz="3600" dirty="0" smtClean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Autor 1</a:t>
            </a:r>
            <a:r>
              <a:rPr lang="es-ES" sz="3200" baseline="30000" dirty="0" smtClean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s-ES" sz="3600" dirty="0" smtClean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s-ES" sz="3600" u="sng" dirty="0" smtClean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Autor 2</a:t>
            </a:r>
            <a:r>
              <a:rPr lang="es-ES" sz="3200" u="sng" baseline="30000" dirty="0" smtClean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s-ES" sz="3600" dirty="0" smtClean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,… </a:t>
            </a:r>
            <a:r>
              <a:rPr lang="es-ES" sz="3600" dirty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Autor </a:t>
            </a:r>
            <a:r>
              <a:rPr lang="es-ES" sz="3600" dirty="0" smtClean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es-ES" sz="3600" dirty="0" smtClean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-</a:t>
            </a:r>
            <a:r>
              <a:rPr lang="es-ES" sz="3600" dirty="0" smtClean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é</a:t>
            </a:r>
            <a:r>
              <a:rPr lang="es-ES" sz="3600" dirty="0" smtClean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simo</a:t>
            </a:r>
            <a:r>
              <a:rPr lang="es-ES" sz="3200" baseline="30000" dirty="0" smtClean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2,</a:t>
            </a:r>
            <a:r>
              <a:rPr lang="es-ES" sz="3600" dirty="0" smtClean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*</a:t>
            </a:r>
            <a:endParaRPr lang="es-ES" sz="3600" dirty="0">
              <a:latin typeface="Humanst521 Lt BT" panose="020B0402020204020304" pitchFamily="34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CO" sz="3200" i="1" baseline="30000" dirty="0" smtClean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s-CO" sz="3200" i="1" dirty="0" smtClean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 Grupo </a:t>
            </a:r>
            <a:r>
              <a:rPr lang="es-CO" sz="3200" i="1" dirty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de Investigación, Departamento, </a:t>
            </a:r>
            <a:r>
              <a:rPr lang="es-CO" sz="3200" i="1" dirty="0" smtClean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Universidad</a:t>
            </a:r>
          </a:p>
          <a:p>
            <a:pPr algn="ctr"/>
            <a:r>
              <a:rPr lang="es-CO" sz="3200" i="1" baseline="30000" dirty="0" smtClean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s-CO" sz="3200" i="1" dirty="0" smtClean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s-CO" sz="3200" i="1" dirty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Grupo de Investigación, Departamento, Universidad</a:t>
            </a:r>
          </a:p>
          <a:p>
            <a:pPr algn="ctr"/>
            <a:r>
              <a:rPr lang="es-CO" sz="3200" dirty="0" smtClean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* e-mail</a:t>
            </a:r>
            <a:r>
              <a:rPr lang="es-CO" sz="3200" dirty="0">
                <a:latin typeface="Humanst521 Lt BT" panose="020B04020202040203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: (autor correspondiente)</a:t>
            </a:r>
            <a:endParaRPr lang="es-ES" sz="3200" baseline="30000" dirty="0">
              <a:solidFill>
                <a:srgbClr val="0099FF"/>
              </a:solidFill>
              <a:latin typeface="Humanst521 Lt BT" panose="020B0402020204020304" pitchFamily="34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8598982" y="366566"/>
            <a:ext cx="2560407" cy="219259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63" b="1" dirty="0">
                <a:solidFill>
                  <a:schemeClr val="bg1"/>
                </a:solidFill>
              </a:rPr>
              <a:t>Logo</a:t>
            </a:r>
          </a:p>
          <a:p>
            <a:pPr algn="ctr"/>
            <a:r>
              <a:rPr lang="es-MX" sz="3063" b="1" dirty="0">
                <a:solidFill>
                  <a:schemeClr val="bg1"/>
                </a:solidFill>
              </a:rPr>
              <a:t>del </a:t>
            </a:r>
          </a:p>
          <a:p>
            <a:pPr algn="ctr"/>
            <a:r>
              <a:rPr lang="es-MX" sz="3063" b="1" dirty="0">
                <a:solidFill>
                  <a:schemeClr val="bg1"/>
                </a:solidFill>
              </a:rPr>
              <a:t>grupo de investigación</a:t>
            </a:r>
            <a:endParaRPr lang="es-CO" sz="3063" b="1" dirty="0">
              <a:solidFill>
                <a:schemeClr val="bg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037709" y="639342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400" dirty="0" smtClean="0">
                <a:latin typeface="Humanst521 Lt BT" panose="020B0402020204020304" pitchFamily="34" charset="0"/>
              </a:rPr>
              <a:t>TÍTULO DEL TRABAJO</a:t>
            </a:r>
            <a:endParaRPr lang="es-CO" sz="5400" dirty="0">
              <a:latin typeface="Humanst521 Lt BT" panose="020B0402020204020304" pitchFamily="34" charset="0"/>
            </a:endParaRPr>
          </a:p>
        </p:txBody>
      </p:sp>
      <p:pic>
        <p:nvPicPr>
          <p:cNvPr id="10" name="9 Imagen" descr="E:\Google Drive\Documentos GIFBA\Evento día del Químico 2016\Logo y afiche del evento\Carolina\Diseños\Logo-FACIEN-copia-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61" y="254901"/>
            <a:ext cx="2773735" cy="230425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10 CuadroTexto"/>
          <p:cNvSpPr txBox="1"/>
          <p:nvPr/>
        </p:nvSpPr>
        <p:spPr>
          <a:xfrm>
            <a:off x="1302201" y="5667128"/>
            <a:ext cx="18993092" cy="1437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i="1" dirty="0" smtClean="0">
                <a:solidFill>
                  <a:srgbClr val="FF0000"/>
                </a:solidFill>
              </a:rPr>
              <a:t>El autor que está subrayado es quien presenta el trabajo </a:t>
            </a:r>
          </a:p>
          <a:p>
            <a:r>
              <a:rPr lang="es-CO" sz="3200" i="1" dirty="0" smtClean="0">
                <a:solidFill>
                  <a:srgbClr val="FF0000"/>
                </a:solidFill>
              </a:rPr>
              <a:t>El autor que está indicado con asterisco es a quien corresponde el e-mail</a:t>
            </a:r>
          </a:p>
          <a:p>
            <a:endParaRPr lang="es-CO" sz="3200" i="1" dirty="0" smtClean="0">
              <a:solidFill>
                <a:srgbClr val="FF0000"/>
              </a:solidFill>
            </a:endParaRPr>
          </a:p>
          <a:p>
            <a:endParaRPr lang="es-CO" sz="3200" i="1" dirty="0">
              <a:solidFill>
                <a:srgbClr val="FF0000"/>
              </a:solidFill>
            </a:endParaRPr>
          </a:p>
          <a:p>
            <a:r>
              <a:rPr lang="es-CO" sz="3200" i="1" dirty="0" smtClean="0">
                <a:solidFill>
                  <a:srgbClr val="FF0000"/>
                </a:solidFill>
              </a:rPr>
              <a:t>El </a:t>
            </a:r>
            <a:r>
              <a:rPr lang="es-CO" sz="3200" i="1" dirty="0">
                <a:solidFill>
                  <a:srgbClr val="FF0000"/>
                </a:solidFill>
              </a:rPr>
              <a:t>contenido del póster para participantes en modalidad de </a:t>
            </a:r>
            <a:r>
              <a:rPr lang="es-CO" sz="3200" i="1" dirty="0" smtClean="0">
                <a:solidFill>
                  <a:srgbClr val="FF0000"/>
                </a:solidFill>
              </a:rPr>
              <a:t>proyecto de trabajo de investigación es:</a:t>
            </a:r>
            <a:endParaRPr lang="es-CO" sz="3200" i="1" dirty="0">
              <a:solidFill>
                <a:srgbClr val="FF0000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>
                <a:solidFill>
                  <a:srgbClr val="FF0000"/>
                </a:solidFill>
              </a:rPr>
              <a:t>Resumen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 smtClean="0">
                <a:solidFill>
                  <a:srgbClr val="FF0000"/>
                </a:solidFill>
              </a:rPr>
              <a:t>Justificación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 smtClean="0">
                <a:solidFill>
                  <a:srgbClr val="FF0000"/>
                </a:solidFill>
              </a:rPr>
              <a:t>Planteamiento del problema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 smtClean="0">
                <a:solidFill>
                  <a:srgbClr val="FF0000"/>
                </a:solidFill>
              </a:rPr>
              <a:t>Objetivos</a:t>
            </a:r>
            <a:endParaRPr lang="es-CO" sz="3200" i="1" dirty="0">
              <a:solidFill>
                <a:srgbClr val="FF0000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>
                <a:solidFill>
                  <a:srgbClr val="FF0000"/>
                </a:solidFill>
              </a:rPr>
              <a:t>Parte experimental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 smtClean="0">
                <a:solidFill>
                  <a:srgbClr val="FF0000"/>
                </a:solidFill>
              </a:rPr>
              <a:t>Referencias bibliográficas</a:t>
            </a:r>
          </a:p>
          <a:p>
            <a:endParaRPr lang="es-CO" sz="3200" i="1" dirty="0" smtClean="0">
              <a:solidFill>
                <a:srgbClr val="FF0000"/>
              </a:solidFill>
            </a:endParaRPr>
          </a:p>
          <a:p>
            <a:r>
              <a:rPr lang="es-CO" sz="3200" i="1" dirty="0">
                <a:solidFill>
                  <a:srgbClr val="FF0000"/>
                </a:solidFill>
              </a:rPr>
              <a:t>El contenido del póster para participantes en modalidad de </a:t>
            </a:r>
            <a:r>
              <a:rPr lang="es-CO" sz="3200" i="1" dirty="0" smtClean="0">
                <a:solidFill>
                  <a:srgbClr val="FF0000"/>
                </a:solidFill>
              </a:rPr>
              <a:t>avances de trabajo de investigación </a:t>
            </a:r>
            <a:r>
              <a:rPr lang="es-CO" sz="3200" i="1" dirty="0">
                <a:solidFill>
                  <a:srgbClr val="FF0000"/>
                </a:solidFill>
              </a:rPr>
              <a:t>es: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>
                <a:solidFill>
                  <a:srgbClr val="FF0000"/>
                </a:solidFill>
              </a:rPr>
              <a:t>Resumen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 smtClean="0">
                <a:solidFill>
                  <a:srgbClr val="FF0000"/>
                </a:solidFill>
              </a:rPr>
              <a:t>Justificación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 smtClean="0">
                <a:solidFill>
                  <a:srgbClr val="FF0000"/>
                </a:solidFill>
              </a:rPr>
              <a:t>Planteamiento del problema</a:t>
            </a:r>
            <a:endParaRPr lang="es-CO" sz="3200" i="1" dirty="0">
              <a:solidFill>
                <a:srgbClr val="FF0000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>
                <a:solidFill>
                  <a:srgbClr val="FF0000"/>
                </a:solidFill>
              </a:rPr>
              <a:t>Objetivos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>
                <a:solidFill>
                  <a:srgbClr val="FF0000"/>
                </a:solidFill>
              </a:rPr>
              <a:t>Parte experimental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>
                <a:solidFill>
                  <a:srgbClr val="FF0000"/>
                </a:solidFill>
              </a:rPr>
              <a:t>Resultados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 smtClean="0">
                <a:solidFill>
                  <a:srgbClr val="FF0000"/>
                </a:solidFill>
              </a:rPr>
              <a:t>Referencias </a:t>
            </a:r>
            <a:r>
              <a:rPr lang="es-CO" sz="3200" i="1" dirty="0">
                <a:solidFill>
                  <a:srgbClr val="FF0000"/>
                </a:solidFill>
              </a:rPr>
              <a:t>bibliográficas</a:t>
            </a:r>
          </a:p>
          <a:p>
            <a:endParaRPr lang="es-CO" sz="3200" i="1" dirty="0">
              <a:solidFill>
                <a:srgbClr val="FF0000"/>
              </a:solidFill>
            </a:endParaRPr>
          </a:p>
          <a:p>
            <a:r>
              <a:rPr lang="es-CO" sz="3200" i="1" dirty="0">
                <a:solidFill>
                  <a:srgbClr val="FF0000"/>
                </a:solidFill>
              </a:rPr>
              <a:t>El contenido del póster para participantes en modalidad de trabajo terminado es: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>
                <a:solidFill>
                  <a:srgbClr val="FF0000"/>
                </a:solidFill>
              </a:rPr>
              <a:t>Resumen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 smtClean="0">
                <a:solidFill>
                  <a:srgbClr val="FF0000"/>
                </a:solidFill>
              </a:rPr>
              <a:t>Introducción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 smtClean="0">
                <a:solidFill>
                  <a:srgbClr val="FF0000"/>
                </a:solidFill>
              </a:rPr>
              <a:t>Objetivos</a:t>
            </a:r>
            <a:endParaRPr lang="es-CO" sz="3200" i="1" dirty="0">
              <a:solidFill>
                <a:srgbClr val="FF0000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>
                <a:solidFill>
                  <a:srgbClr val="FF0000"/>
                </a:solidFill>
              </a:rPr>
              <a:t>Parte experimental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>
                <a:solidFill>
                  <a:srgbClr val="FF0000"/>
                </a:solidFill>
              </a:rPr>
              <a:t>Resultados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>
                <a:solidFill>
                  <a:srgbClr val="FF0000"/>
                </a:solidFill>
              </a:rPr>
              <a:t>Conclusiones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O" sz="3200" i="1" dirty="0">
                <a:solidFill>
                  <a:srgbClr val="FF0000"/>
                </a:solidFill>
              </a:rPr>
              <a:t>Referencias </a:t>
            </a:r>
            <a:r>
              <a:rPr lang="es-CO" sz="3200" i="1" dirty="0" smtClean="0">
                <a:solidFill>
                  <a:srgbClr val="FF0000"/>
                </a:solidFill>
              </a:rPr>
              <a:t>bibliográficas</a:t>
            </a:r>
            <a:endParaRPr lang="es-CO" sz="3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139</Words>
  <Application>Microsoft Office PowerPoint</Application>
  <PresentationFormat>Personalizado</PresentationFormat>
  <Paragraphs>38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diseño</dc:creator>
  <cp:lastModifiedBy>CALDERAS</cp:lastModifiedBy>
  <cp:revision>141</cp:revision>
  <cp:lastPrinted>2012-10-29T04:07:12Z</cp:lastPrinted>
  <dcterms:created xsi:type="dcterms:W3CDTF">2012-01-13T04:19:35Z</dcterms:created>
  <dcterms:modified xsi:type="dcterms:W3CDTF">2016-10-05T16:40:51Z</dcterms:modified>
</cp:coreProperties>
</file>